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ore Sugar" charset="1" panose="00000000000000000000"/>
      <p:regular r:id="rId15"/>
    </p:embeddedFont>
    <p:embeddedFont>
      <p:font typeface="Open Sans Bold" charset="1" panose="020B0806030504020204"/>
      <p:regular r:id="rId16"/>
    </p:embeddedFont>
    <p:embeddedFont>
      <p:font typeface="Open Sans" charset="1" panose="020B06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jpeg" Type="http://schemas.openxmlformats.org/officeDocument/2006/relationships/image"/><Relationship Id="rId11" Target="../media/image21.jpeg" Type="http://schemas.openxmlformats.org/officeDocument/2006/relationships/image"/><Relationship Id="rId12" Target="../media/image22.jpeg" Type="http://schemas.openxmlformats.org/officeDocument/2006/relationships/image"/><Relationship Id="rId13" Target="../media/image23.jpeg" Type="http://schemas.openxmlformats.org/officeDocument/2006/relationships/image"/><Relationship Id="rId14" Target="../media/image24.jpeg" Type="http://schemas.openxmlformats.org/officeDocument/2006/relationships/image"/><Relationship Id="rId15" Target="../media/image25.jpeg" Type="http://schemas.openxmlformats.org/officeDocument/2006/relationships/image"/><Relationship Id="rId16" Target="../media/image26.jpeg" Type="http://schemas.openxmlformats.org/officeDocument/2006/relationships/image"/><Relationship Id="rId17" Target="../media/image27.jpeg" Type="http://schemas.openxmlformats.org/officeDocument/2006/relationships/image"/><Relationship Id="rId18" Target="../media/image28.jpeg" Type="http://schemas.openxmlformats.org/officeDocument/2006/relationships/image"/><Relationship Id="rId19" Target="../media/image29.jpeg" Type="http://schemas.openxmlformats.org/officeDocument/2006/relationships/image"/><Relationship Id="rId2" Target="../media/image12.png" Type="http://schemas.openxmlformats.org/officeDocument/2006/relationships/image"/><Relationship Id="rId20" Target="../media/image30.jpeg" Type="http://schemas.openxmlformats.org/officeDocument/2006/relationships/image"/><Relationship Id="rId21" Target="../media/image31.jpeg" Type="http://schemas.openxmlformats.org/officeDocument/2006/relationships/image"/><Relationship Id="rId3" Target="../media/image13.jpeg" Type="http://schemas.openxmlformats.org/officeDocument/2006/relationships/image"/><Relationship Id="rId4" Target="../media/image14.pn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17.jpeg" Type="http://schemas.openxmlformats.org/officeDocument/2006/relationships/image"/><Relationship Id="rId8" Target="../media/image18.jpeg" Type="http://schemas.openxmlformats.org/officeDocument/2006/relationships/image"/><Relationship Id="rId9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jpe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jpeg" Type="http://schemas.openxmlformats.org/officeDocument/2006/relationships/image"/><Relationship Id="rId11" Target="../media/image51.jpeg" Type="http://schemas.openxmlformats.org/officeDocument/2006/relationships/image"/><Relationship Id="rId12" Target="../media/image12.png" Type="http://schemas.openxmlformats.org/officeDocument/2006/relationships/image"/><Relationship Id="rId13" Target="../media/image52.jpeg" Type="http://schemas.openxmlformats.org/officeDocument/2006/relationships/image"/><Relationship Id="rId14" Target="../media/image53.jpeg" Type="http://schemas.openxmlformats.org/officeDocument/2006/relationships/image"/><Relationship Id="rId15" Target="../media/image54.png" Type="http://schemas.openxmlformats.org/officeDocument/2006/relationships/image"/><Relationship Id="rId2" Target="../media/image42.png" Type="http://schemas.openxmlformats.org/officeDocument/2006/relationships/image"/><Relationship Id="rId3" Target="../media/image43.jpeg" Type="http://schemas.openxmlformats.org/officeDocument/2006/relationships/image"/><Relationship Id="rId4" Target="../media/image44.jpeg" Type="http://schemas.openxmlformats.org/officeDocument/2006/relationships/image"/><Relationship Id="rId5" Target="../media/image45.jpeg" Type="http://schemas.openxmlformats.org/officeDocument/2006/relationships/image"/><Relationship Id="rId6" Target="../media/image46.png" Type="http://schemas.openxmlformats.org/officeDocument/2006/relationships/image"/><Relationship Id="rId7" Target="../media/image47.jpeg" Type="http://schemas.openxmlformats.org/officeDocument/2006/relationships/image"/><Relationship Id="rId8" Target="../media/image48.jpeg" Type="http://schemas.openxmlformats.org/officeDocument/2006/relationships/image"/><Relationship Id="rId9" Target="../media/image4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png" Type="http://schemas.openxmlformats.org/officeDocument/2006/relationships/image"/><Relationship Id="rId11" Target="../media/image63.svg" Type="http://schemas.openxmlformats.org/officeDocument/2006/relationships/image"/><Relationship Id="rId12" Target="../media/image64.jpeg" Type="http://schemas.openxmlformats.org/officeDocument/2006/relationships/image"/><Relationship Id="rId13" Target="https://youtu.be/Yem2FrSHzZ8" TargetMode="External" Type="http://schemas.openxmlformats.org/officeDocument/2006/relationships/video"/><Relationship Id="rId14" Target="../media/image65.png" Type="http://schemas.openxmlformats.org/officeDocument/2006/relationships/image"/><Relationship Id="rId15" Target="../media/image66.png" Type="http://schemas.openxmlformats.org/officeDocument/2006/relationships/image"/><Relationship Id="rId16" Target="../media/image67.svg" Type="http://schemas.openxmlformats.org/officeDocument/2006/relationships/image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Relationship Id="rId6" Target="../media/image59.jpeg" Type="http://schemas.openxmlformats.org/officeDocument/2006/relationships/image"/><Relationship Id="rId7" Target="../media/image41.jpeg" Type="http://schemas.openxmlformats.org/officeDocument/2006/relationships/image"/><Relationship Id="rId8" Target="../media/image60.png" Type="http://schemas.openxmlformats.org/officeDocument/2006/relationships/image"/><Relationship Id="rId9" Target="../media/image6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jpeg" Type="http://schemas.openxmlformats.org/officeDocument/2006/relationships/image"/><Relationship Id="rId11" Target="https://blutopia.org/les-bonnes-vivantes/#bandeannoncelbv" TargetMode="External" Type="http://schemas.openxmlformats.org/officeDocument/2006/relationships/hyperlink"/><Relationship Id="rId12" Target="../media/image75.png" Type="http://schemas.openxmlformats.org/officeDocument/2006/relationships/image"/><Relationship Id="rId13" Target="../media/image76.svg" Type="http://schemas.openxmlformats.org/officeDocument/2006/relationships/image"/><Relationship Id="rId14" Target="../media/image77.png" Type="http://schemas.openxmlformats.org/officeDocument/2006/relationships/image"/><Relationship Id="rId15" Target="../media/image78.svg" Type="http://schemas.openxmlformats.org/officeDocument/2006/relationships/image"/><Relationship Id="rId16" Target="../media/image79.png" Type="http://schemas.openxmlformats.org/officeDocument/2006/relationships/image"/><Relationship Id="rId17" Target="../media/image80.svg" Type="http://schemas.openxmlformats.org/officeDocument/2006/relationships/image"/><Relationship Id="rId18" Target="../media/image81.png" Type="http://schemas.openxmlformats.org/officeDocument/2006/relationships/image"/><Relationship Id="rId19" Target="../media/image82.jpeg" Type="http://schemas.openxmlformats.org/officeDocument/2006/relationships/image"/><Relationship Id="rId2" Target="../media/image32.png" Type="http://schemas.openxmlformats.org/officeDocument/2006/relationships/image"/><Relationship Id="rId20" Target="../media/image66.png" Type="http://schemas.openxmlformats.org/officeDocument/2006/relationships/image"/><Relationship Id="rId21" Target="../media/image67.svg" Type="http://schemas.openxmlformats.org/officeDocument/2006/relationships/image"/><Relationship Id="rId22" Target="../media/image83.png" Type="http://schemas.openxmlformats.org/officeDocument/2006/relationships/image"/><Relationship Id="rId23" Target="../media/image84.svg" Type="http://schemas.openxmlformats.org/officeDocument/2006/relationships/image"/><Relationship Id="rId24" Target="../media/image85.jpeg" Type="http://schemas.openxmlformats.org/officeDocument/2006/relationships/image"/><Relationship Id="rId3" Target="../media/image33.svg" Type="http://schemas.openxmlformats.org/officeDocument/2006/relationships/image"/><Relationship Id="rId4" Target="../media/image71.jpeg" Type="http://schemas.openxmlformats.org/officeDocument/2006/relationships/image"/><Relationship Id="rId5" Target="https://boutique.arte.tv/detail/l-homme-a-mange-la-terre?srsltid=AU7gw4W9k4iAQ1dlhH23hXanNOODsMVmehL2RzqcEkgHERAg755HFFKm" TargetMode="External" Type="http://schemas.openxmlformats.org/officeDocument/2006/relationships/hyperlink"/><Relationship Id="rId6" Target="../media/image72.png" Type="http://schemas.openxmlformats.org/officeDocument/2006/relationships/image"/><Relationship Id="rId7" Target="https://boutique.arte.tv/detail/l-homme-a-mange-la-terre?srsltid=AU7gw4W9k4iAQ1dlhH23hXanNOODsMVmehL2RzqcEkgHERAg755HFFKm" TargetMode="External" Type="http://schemas.openxmlformats.org/officeDocument/2006/relationships/hyperlink"/><Relationship Id="rId8" Target="../media/image73.jpeg" Type="http://schemas.openxmlformats.org/officeDocument/2006/relationships/image"/><Relationship Id="rId9" Target="https://www.youtube.com/watch?v=wYCzdDfjYbg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asso-acdc.com" TargetMode="External" Type="http://schemas.openxmlformats.org/officeDocument/2006/relationships/hyperlink"/><Relationship Id="rId11" Target="../media/image90.png" Type="http://schemas.openxmlformats.org/officeDocument/2006/relationships/image"/><Relationship Id="rId12" Target="../media/image91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86.jpeg" Type="http://schemas.openxmlformats.org/officeDocument/2006/relationships/image"/><Relationship Id="rId5" Target="../media/image87.png" Type="http://schemas.openxmlformats.org/officeDocument/2006/relationships/image"/><Relationship Id="rId6" Target="https://www.facebook.com/CollectedechetsChablais/" TargetMode="External" Type="http://schemas.openxmlformats.org/officeDocument/2006/relationships/hyperlink"/><Relationship Id="rId7" Target="../media/image88.jpeg" Type="http://schemas.openxmlformats.org/officeDocument/2006/relationships/image"/><Relationship Id="rId8" Target="https://www.instagram.com/assez2dechets74/" TargetMode="External" Type="http://schemas.openxmlformats.org/officeDocument/2006/relationships/hyperlink"/><Relationship Id="rId9" Target="../media/image8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9093" y="244405"/>
            <a:ext cx="5378389" cy="7607339"/>
          </a:xfrm>
          <a:custGeom>
            <a:avLst/>
            <a:gdLst/>
            <a:ahLst/>
            <a:cxnLst/>
            <a:rect r="r" b="b" t="t" l="l"/>
            <a:pathLst>
              <a:path h="7607339" w="537838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30823" y="1826780"/>
            <a:ext cx="4519745" cy="4519745"/>
          </a:xfrm>
          <a:custGeom>
            <a:avLst/>
            <a:gdLst/>
            <a:ahLst/>
            <a:cxnLst/>
            <a:rect r="r" b="b" t="t" l="l"/>
            <a:pathLst>
              <a:path h="4519745" w="4519745">
                <a:moveTo>
                  <a:pt x="0" y="0"/>
                </a:moveTo>
                <a:lnTo>
                  <a:pt x="4519744" y="0"/>
                </a:lnTo>
                <a:lnTo>
                  <a:pt x="4519744" y="4519745"/>
                </a:lnTo>
                <a:lnTo>
                  <a:pt x="0" y="4519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38100" cap="rnd">
            <a:solidFill>
              <a:srgbClr val="000000"/>
            </a:solidFill>
            <a:prstDash val="solid"/>
            <a:round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2598966" y="244405"/>
            <a:ext cx="5378389" cy="7607339"/>
          </a:xfrm>
          <a:custGeom>
            <a:avLst/>
            <a:gdLst/>
            <a:ahLst/>
            <a:cxnLst/>
            <a:rect r="r" b="b" t="t" l="l"/>
            <a:pathLst>
              <a:path h="7607339" w="537838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875941"/>
            <a:ext cx="3780536" cy="1901678"/>
          </a:xfrm>
          <a:custGeom>
            <a:avLst/>
            <a:gdLst/>
            <a:ahLst/>
            <a:cxnLst/>
            <a:rect r="r" b="b" t="t" l="l"/>
            <a:pathLst>
              <a:path h="1901678" w="3780536">
                <a:moveTo>
                  <a:pt x="0" y="0"/>
                </a:moveTo>
                <a:lnTo>
                  <a:pt x="3780536" y="0"/>
                </a:lnTo>
                <a:lnTo>
                  <a:pt x="3780536" y="1901679"/>
                </a:lnTo>
                <a:lnTo>
                  <a:pt x="0" y="19016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830089"/>
            <a:ext cx="16839521" cy="77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8"/>
              </a:lnSpc>
            </a:pPr>
            <a:r>
              <a:rPr lang="en-US" sz="5708" spc="114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FESTIVAL DU FILM POUR LA TERRE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25358" y="6251275"/>
            <a:ext cx="2937070" cy="887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305158" y="7154118"/>
            <a:ext cx="1171073" cy="887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018473" y="0"/>
            <a:ext cx="2252562" cy="2454591"/>
          </a:xfrm>
          <a:custGeom>
            <a:avLst/>
            <a:gdLst/>
            <a:ahLst/>
            <a:cxnLst/>
            <a:rect r="r" b="b" t="t" l="l"/>
            <a:pathLst>
              <a:path h="2454591" w="2252562">
                <a:moveTo>
                  <a:pt x="0" y="0"/>
                </a:moveTo>
                <a:lnTo>
                  <a:pt x="2252563" y="0"/>
                </a:lnTo>
                <a:lnTo>
                  <a:pt x="2252563" y="2454591"/>
                </a:lnTo>
                <a:lnTo>
                  <a:pt x="0" y="24545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39494" y="7188392"/>
            <a:ext cx="2238816" cy="2238816"/>
          </a:xfrm>
          <a:custGeom>
            <a:avLst/>
            <a:gdLst/>
            <a:ahLst/>
            <a:cxnLst/>
            <a:rect r="r" b="b" t="t" l="l"/>
            <a:pathLst>
              <a:path h="2238816" w="2238816">
                <a:moveTo>
                  <a:pt x="0" y="0"/>
                </a:moveTo>
                <a:lnTo>
                  <a:pt x="2238815" y="0"/>
                </a:lnTo>
                <a:lnTo>
                  <a:pt x="2238815" y="2238815"/>
                </a:lnTo>
                <a:lnTo>
                  <a:pt x="0" y="2238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0475" y="7188392"/>
            <a:ext cx="2210013" cy="2210013"/>
          </a:xfrm>
          <a:custGeom>
            <a:avLst/>
            <a:gdLst/>
            <a:ahLst/>
            <a:cxnLst/>
            <a:rect r="r" b="b" t="t" l="l"/>
            <a:pathLst>
              <a:path h="2210013" w="2210013">
                <a:moveTo>
                  <a:pt x="0" y="0"/>
                </a:moveTo>
                <a:lnTo>
                  <a:pt x="2210013" y="0"/>
                </a:lnTo>
                <a:lnTo>
                  <a:pt x="2210013" y="2210013"/>
                </a:lnTo>
                <a:lnTo>
                  <a:pt x="0" y="2210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73584" y="7306961"/>
            <a:ext cx="3265112" cy="1835523"/>
          </a:xfrm>
          <a:custGeom>
            <a:avLst/>
            <a:gdLst/>
            <a:ahLst/>
            <a:cxnLst/>
            <a:rect r="r" b="b" t="t" l="l"/>
            <a:pathLst>
              <a:path h="1835523" w="3265112">
                <a:moveTo>
                  <a:pt x="0" y="0"/>
                </a:moveTo>
                <a:lnTo>
                  <a:pt x="3265113" y="0"/>
                </a:lnTo>
                <a:lnTo>
                  <a:pt x="3265113" y="1835522"/>
                </a:lnTo>
                <a:lnTo>
                  <a:pt x="0" y="1835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20138" y="7259062"/>
            <a:ext cx="2866527" cy="1883422"/>
          </a:xfrm>
          <a:custGeom>
            <a:avLst/>
            <a:gdLst/>
            <a:ahLst/>
            <a:cxnLst/>
            <a:rect r="r" b="b" t="t" l="l"/>
            <a:pathLst>
              <a:path h="1883422" w="2866527">
                <a:moveTo>
                  <a:pt x="0" y="0"/>
                </a:moveTo>
                <a:lnTo>
                  <a:pt x="2866526" y="0"/>
                </a:lnTo>
                <a:lnTo>
                  <a:pt x="2866526" y="1883421"/>
                </a:lnTo>
                <a:lnTo>
                  <a:pt x="0" y="18834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72439" y="7259062"/>
            <a:ext cx="3833657" cy="1834002"/>
          </a:xfrm>
          <a:custGeom>
            <a:avLst/>
            <a:gdLst/>
            <a:ahLst/>
            <a:cxnLst/>
            <a:rect r="r" b="b" t="t" l="l"/>
            <a:pathLst>
              <a:path h="1834002" w="3833657">
                <a:moveTo>
                  <a:pt x="0" y="0"/>
                </a:moveTo>
                <a:lnTo>
                  <a:pt x="3833657" y="0"/>
                </a:lnTo>
                <a:lnTo>
                  <a:pt x="3833657" y="1834002"/>
                </a:lnTo>
                <a:lnTo>
                  <a:pt x="0" y="18340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97622" y="231388"/>
            <a:ext cx="12148393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QUI SOMMES NOUS 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84292" y="1647029"/>
            <a:ext cx="10807436" cy="3849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L’Association des Collecteurs de Déchets Chablaisiens, créée en août 2020 se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compose de 5 membres principaux et d’une quarantaine d’adhérents.</a:t>
            </a:r>
          </a:p>
          <a:p>
            <a:pPr algn="ctr">
              <a:lnSpc>
                <a:spcPts val="2034"/>
              </a:lnSpc>
            </a:pP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but : Echanger sur l'écologie, le recyclage des déchets, sensibiliser la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population sur les problématiques environnementales de notre territoire,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intervenir auprès de différents publics (adultes, enfants, scolaires, élus locaux.)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bien entendu organiser des collectes !</a:t>
            </a:r>
          </a:p>
          <a:p>
            <a:pPr algn="ctr">
              <a:lnSpc>
                <a:spcPts val="2034"/>
              </a:lnSpc>
            </a:pP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Née grâce aux réseaux sociaux, nous proposons des évènements "ramassage"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réguliers. tous les mois lorsque les conditions météo le permettent, c'est donc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 petit groupe de volontaires qui se forme et arpente le secteur choisi à la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recherche de déchets abandonnés.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 5 ans, ce groupe de citoyens engagés a effectué plus d’une centaine de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ramassages entre ami(e)s et volontaires «invités» sur l’ensemble du territoire du</a:t>
            </a:r>
          </a:p>
          <a:p>
            <a:pPr algn="ctr">
              <a:lnSpc>
                <a:spcPts val="2034"/>
              </a:lnSpc>
            </a:pPr>
            <a:r>
              <a:rPr lang="en-US" sz="145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Chablais et en particulier sur les plages du Lac Léman.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0475" y="5767670"/>
            <a:ext cx="501803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Mais pas que ...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87176" y="5935310"/>
            <a:ext cx="951443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Nous sommes aussi invités sur des festivals: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74790" cy="1716030"/>
          </a:xfrm>
          <a:custGeom>
            <a:avLst/>
            <a:gdLst/>
            <a:ahLst/>
            <a:cxnLst/>
            <a:rect r="r" b="b" t="t" l="l"/>
            <a:pathLst>
              <a:path h="1716030" w="1574790">
                <a:moveTo>
                  <a:pt x="0" y="0"/>
                </a:moveTo>
                <a:lnTo>
                  <a:pt x="1574790" y="0"/>
                </a:lnTo>
                <a:lnTo>
                  <a:pt x="1574790" y="1716030"/>
                </a:lnTo>
                <a:lnTo>
                  <a:pt x="0" y="1716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13684" y="1965021"/>
            <a:ext cx="2860631" cy="6356958"/>
          </a:xfrm>
          <a:custGeom>
            <a:avLst/>
            <a:gdLst/>
            <a:ahLst/>
            <a:cxnLst/>
            <a:rect r="r" b="b" t="t" l="l"/>
            <a:pathLst>
              <a:path h="6356958" w="2860631">
                <a:moveTo>
                  <a:pt x="0" y="0"/>
                </a:moveTo>
                <a:lnTo>
                  <a:pt x="2860632" y="0"/>
                </a:lnTo>
                <a:lnTo>
                  <a:pt x="286063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987543" y="4361787"/>
            <a:ext cx="2315570" cy="3087427"/>
          </a:xfrm>
          <a:custGeom>
            <a:avLst/>
            <a:gdLst/>
            <a:ahLst/>
            <a:cxnLst/>
            <a:rect r="r" b="b" t="t" l="l"/>
            <a:pathLst>
              <a:path h="3087427" w="2315570">
                <a:moveTo>
                  <a:pt x="0" y="0"/>
                </a:moveTo>
                <a:lnTo>
                  <a:pt x="2315570" y="0"/>
                </a:lnTo>
                <a:lnTo>
                  <a:pt x="2315570" y="3087426"/>
                </a:lnTo>
                <a:lnTo>
                  <a:pt x="0" y="3087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493" y="1699243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60141" y="196502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12541" y="2117421"/>
            <a:ext cx="4783611" cy="6356958"/>
          </a:xfrm>
          <a:custGeom>
            <a:avLst/>
            <a:gdLst/>
            <a:ahLst/>
            <a:cxnLst/>
            <a:rect r="r" b="b" t="t" l="l"/>
            <a:pathLst>
              <a:path h="6356958" w="4783611">
                <a:moveTo>
                  <a:pt x="0" y="0"/>
                </a:moveTo>
                <a:lnTo>
                  <a:pt x="4783611" y="0"/>
                </a:lnTo>
                <a:lnTo>
                  <a:pt x="478361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63553" y="2158165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0"/>
                </a:lnTo>
                <a:lnTo>
                  <a:pt x="0" y="59706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64941" y="226982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315953" y="2310565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0"/>
                </a:lnTo>
                <a:lnTo>
                  <a:pt x="0" y="59706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0" y="3930042"/>
            <a:ext cx="11301259" cy="6356958"/>
          </a:xfrm>
          <a:custGeom>
            <a:avLst/>
            <a:gdLst/>
            <a:ahLst/>
            <a:cxnLst/>
            <a:rect r="r" b="b" t="t" l="l"/>
            <a:pathLst>
              <a:path h="6356958" w="11301259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17341" y="242222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601217" y="1965021"/>
            <a:ext cx="5085567" cy="6356958"/>
          </a:xfrm>
          <a:custGeom>
            <a:avLst/>
            <a:gdLst/>
            <a:ahLst/>
            <a:cxnLst/>
            <a:rect r="r" b="b" t="t" l="l"/>
            <a:pathLst>
              <a:path h="6356958" w="5085567">
                <a:moveTo>
                  <a:pt x="0" y="0"/>
                </a:moveTo>
                <a:lnTo>
                  <a:pt x="5085566" y="0"/>
                </a:lnTo>
                <a:lnTo>
                  <a:pt x="508556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369741" y="2574621"/>
            <a:ext cx="4235323" cy="6356958"/>
          </a:xfrm>
          <a:custGeom>
            <a:avLst/>
            <a:gdLst/>
            <a:ahLst/>
            <a:cxnLst/>
            <a:rect r="r" b="b" t="t" l="l"/>
            <a:pathLst>
              <a:path h="6356958" w="4235323">
                <a:moveTo>
                  <a:pt x="0" y="0"/>
                </a:moveTo>
                <a:lnTo>
                  <a:pt x="4235323" y="0"/>
                </a:lnTo>
                <a:lnTo>
                  <a:pt x="42353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0857" y="3518556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5" y="0"/>
                </a:lnTo>
                <a:lnTo>
                  <a:pt x="7960895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522141" y="2727021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029678" y="1373386"/>
            <a:ext cx="9996205" cy="5635360"/>
          </a:xfrm>
          <a:custGeom>
            <a:avLst/>
            <a:gdLst/>
            <a:ahLst/>
            <a:cxnLst/>
            <a:rect r="r" b="b" t="t" l="l"/>
            <a:pathLst>
              <a:path h="5635360" w="9996205">
                <a:moveTo>
                  <a:pt x="0" y="0"/>
                </a:moveTo>
                <a:lnTo>
                  <a:pt x="9996205" y="0"/>
                </a:lnTo>
                <a:lnTo>
                  <a:pt x="9996205" y="5635361"/>
                </a:lnTo>
                <a:lnTo>
                  <a:pt x="0" y="563536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31497" y="4286088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5" y="0"/>
                </a:lnTo>
                <a:lnTo>
                  <a:pt x="7960895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791122" y="2628842"/>
            <a:ext cx="6705756" cy="5029317"/>
          </a:xfrm>
          <a:custGeom>
            <a:avLst/>
            <a:gdLst/>
            <a:ahLst/>
            <a:cxnLst/>
            <a:rect r="r" b="b" t="t" l="l"/>
            <a:pathLst>
              <a:path h="5029317" w="6705756">
                <a:moveTo>
                  <a:pt x="0" y="0"/>
                </a:moveTo>
                <a:lnTo>
                  <a:pt x="6705756" y="0"/>
                </a:lnTo>
                <a:lnTo>
                  <a:pt x="6705756" y="5029316"/>
                </a:lnTo>
                <a:lnTo>
                  <a:pt x="0" y="502931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73544" y="1373386"/>
            <a:ext cx="8743570" cy="5825403"/>
          </a:xfrm>
          <a:custGeom>
            <a:avLst/>
            <a:gdLst/>
            <a:ahLst/>
            <a:cxnLst/>
            <a:rect r="r" b="b" t="t" l="l"/>
            <a:pathLst>
              <a:path h="5825403" w="8743570">
                <a:moveTo>
                  <a:pt x="0" y="0"/>
                </a:moveTo>
                <a:lnTo>
                  <a:pt x="8743569" y="0"/>
                </a:lnTo>
                <a:lnTo>
                  <a:pt x="8743569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231497" y="1231402"/>
            <a:ext cx="4767719" cy="6356958"/>
          </a:xfrm>
          <a:custGeom>
            <a:avLst/>
            <a:gdLst/>
            <a:ahLst/>
            <a:cxnLst/>
            <a:rect r="r" b="b" t="t" l="l"/>
            <a:pathLst>
              <a:path h="6356958" w="4767719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503159" y="50403"/>
            <a:ext cx="14938376" cy="118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2"/>
              </a:lnSpc>
            </a:pPr>
            <a:r>
              <a:rPr lang="en-US" sz="6908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résultats lors des ramassages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426347"/>
            <a:ext cx="2000520" cy="3860653"/>
          </a:xfrm>
          <a:custGeom>
            <a:avLst/>
            <a:gdLst/>
            <a:ahLst/>
            <a:cxnLst/>
            <a:rect r="r" b="b" t="t" l="l"/>
            <a:pathLst>
              <a:path h="3860653" w="2000520">
                <a:moveTo>
                  <a:pt x="0" y="0"/>
                </a:moveTo>
                <a:lnTo>
                  <a:pt x="2000520" y="0"/>
                </a:lnTo>
                <a:lnTo>
                  <a:pt x="2000520" y="3860653"/>
                </a:lnTo>
                <a:lnTo>
                  <a:pt x="0" y="3860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06641" y="2665914"/>
            <a:ext cx="9808999" cy="5345904"/>
          </a:xfrm>
          <a:custGeom>
            <a:avLst/>
            <a:gdLst/>
            <a:ahLst/>
            <a:cxnLst/>
            <a:rect r="r" b="b" t="t" l="l"/>
            <a:pathLst>
              <a:path h="5345904" w="9808999">
                <a:moveTo>
                  <a:pt x="0" y="0"/>
                </a:moveTo>
                <a:lnTo>
                  <a:pt x="9808999" y="0"/>
                </a:lnTo>
                <a:lnTo>
                  <a:pt x="9808999" y="5345904"/>
                </a:lnTo>
                <a:lnTo>
                  <a:pt x="0" y="53459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55232" y="5338866"/>
            <a:ext cx="4331368" cy="4114800"/>
          </a:xfrm>
          <a:custGeom>
            <a:avLst/>
            <a:gdLst/>
            <a:ahLst/>
            <a:cxnLst/>
            <a:rect r="r" b="b" t="t" l="l"/>
            <a:pathLst>
              <a:path h="4114800" w="4331368">
                <a:moveTo>
                  <a:pt x="0" y="0"/>
                </a:moveTo>
                <a:lnTo>
                  <a:pt x="4331368" y="0"/>
                </a:lnTo>
                <a:lnTo>
                  <a:pt x="43313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69078" y="1676241"/>
            <a:ext cx="10464643" cy="7325250"/>
          </a:xfrm>
          <a:custGeom>
            <a:avLst/>
            <a:gdLst/>
            <a:ahLst/>
            <a:cxnLst/>
            <a:rect r="r" b="b" t="t" l="l"/>
            <a:pathLst>
              <a:path h="7325250" w="10464643">
                <a:moveTo>
                  <a:pt x="0" y="0"/>
                </a:moveTo>
                <a:lnTo>
                  <a:pt x="10464644" y="0"/>
                </a:lnTo>
                <a:lnTo>
                  <a:pt x="10464644" y="7325250"/>
                </a:lnTo>
                <a:lnTo>
                  <a:pt x="0" y="7325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569248" y="2709966"/>
            <a:ext cx="8883784" cy="525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b="true" sz="2339" spc="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L’ASSOCIATION ACDC A DÉCIDÉ EN 2024 D’ORGANISER DANS LE CADRE DE LA SEMAINE EUROPÉENNE DE RÉDUCTION DES DÉCHETS UN FESTIVAL DE FILMS .</a:t>
            </a:r>
          </a:p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b="true" sz="2339" spc="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BUT ??</a:t>
            </a:r>
          </a:p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b="true" sz="2339" spc="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INVITER LES SCOLAIRES DE LA VILLE ET POURQUOI PAS UN JOUR DU CHABLAIS A SE SENSIBILISER AUX PROBLÈMES HUMAINS ET ENVIRONNEMENTAUX</a:t>
            </a:r>
          </a:p>
          <a:p>
            <a:pPr algn="ctr">
              <a:lnSpc>
                <a:spcPts val="2807"/>
              </a:lnSpc>
              <a:spcBef>
                <a:spcPct val="0"/>
              </a:spcBef>
            </a:pPr>
          </a:p>
          <a:p>
            <a:pPr algn="ctr">
              <a:lnSpc>
                <a:spcPts val="2567"/>
              </a:lnSpc>
              <a:spcBef>
                <a:spcPct val="0"/>
              </a:spcBef>
            </a:pPr>
          </a:p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b="true" sz="2339" spc="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PROJECTIONS DOCUMENTAIRES SUIVIS DE DISCUSSIONS/DÉBATS EN PARTENARIAT AVEC D’AUTRES ASSOCIATIONS, DES PROFESSIONNELS ET DES ÉLU(ES)QUI BOUGENT LES LIGNES.</a:t>
            </a:r>
          </a:p>
          <a:p>
            <a:pPr algn="ctr">
              <a:lnSpc>
                <a:spcPts val="2807"/>
              </a:lnSpc>
              <a:spcBef>
                <a:spcPct val="0"/>
              </a:spcBef>
            </a:pPr>
          </a:p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b="true" sz="2339" spc="4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 2024 LE FESTIVAL SERA LAUREAT DE LA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024273" y="115551"/>
            <a:ext cx="3137560" cy="3298354"/>
          </a:xfrm>
          <a:custGeom>
            <a:avLst/>
            <a:gdLst/>
            <a:ahLst/>
            <a:cxnLst/>
            <a:rect r="r" b="b" t="t" l="l"/>
            <a:pathLst>
              <a:path h="3298354" w="3137560">
                <a:moveTo>
                  <a:pt x="0" y="0"/>
                </a:moveTo>
                <a:lnTo>
                  <a:pt x="3137560" y="0"/>
                </a:lnTo>
                <a:lnTo>
                  <a:pt x="3137560" y="3298354"/>
                </a:lnTo>
                <a:lnTo>
                  <a:pt x="0" y="32983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05954" y="7396266"/>
            <a:ext cx="1047078" cy="562876"/>
          </a:xfrm>
          <a:custGeom>
            <a:avLst/>
            <a:gdLst/>
            <a:ahLst/>
            <a:cxnLst/>
            <a:rect r="r" b="b" t="t" l="l"/>
            <a:pathLst>
              <a:path h="562876" w="1047078">
                <a:moveTo>
                  <a:pt x="0" y="0"/>
                </a:moveTo>
                <a:lnTo>
                  <a:pt x="1047078" y="0"/>
                </a:lnTo>
                <a:lnTo>
                  <a:pt x="1047078" y="562875"/>
                </a:lnTo>
                <a:lnTo>
                  <a:pt x="0" y="562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317" r="0" b="-317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-180975"/>
            <a:ext cx="6081331" cy="4833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C’est quoi alors ce festival 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2868" y="2856093"/>
            <a:ext cx="7430907" cy="7430907"/>
          </a:xfrm>
          <a:custGeom>
            <a:avLst/>
            <a:gdLst/>
            <a:ahLst/>
            <a:cxnLst/>
            <a:rect r="r" b="b" t="t" l="l"/>
            <a:pathLst>
              <a:path h="7430907" w="7430907">
                <a:moveTo>
                  <a:pt x="0" y="0"/>
                </a:moveTo>
                <a:lnTo>
                  <a:pt x="7430907" y="0"/>
                </a:lnTo>
                <a:lnTo>
                  <a:pt x="7430907" y="7430907"/>
                </a:lnTo>
                <a:lnTo>
                  <a:pt x="0" y="74309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71652" y="5823426"/>
            <a:ext cx="2906160" cy="3879873"/>
          </a:xfrm>
          <a:custGeom>
            <a:avLst/>
            <a:gdLst/>
            <a:ahLst/>
            <a:cxnLst/>
            <a:rect r="r" b="b" t="t" l="l"/>
            <a:pathLst>
              <a:path h="3879873" w="2906160">
                <a:moveTo>
                  <a:pt x="0" y="0"/>
                </a:moveTo>
                <a:lnTo>
                  <a:pt x="2906160" y="0"/>
                </a:lnTo>
                <a:lnTo>
                  <a:pt x="2906160" y="3879874"/>
                </a:lnTo>
                <a:lnTo>
                  <a:pt x="0" y="3879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22781" y="2145784"/>
            <a:ext cx="2447304" cy="3677643"/>
          </a:xfrm>
          <a:custGeom>
            <a:avLst/>
            <a:gdLst/>
            <a:ahLst/>
            <a:cxnLst/>
            <a:rect r="r" b="b" t="t" l="l"/>
            <a:pathLst>
              <a:path h="3677643" w="2447304">
                <a:moveTo>
                  <a:pt x="0" y="0"/>
                </a:moveTo>
                <a:lnTo>
                  <a:pt x="2447304" y="0"/>
                </a:lnTo>
                <a:lnTo>
                  <a:pt x="2447304" y="3677642"/>
                </a:lnTo>
                <a:lnTo>
                  <a:pt x="0" y="3677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8039" y="2425137"/>
            <a:ext cx="2706400" cy="3936711"/>
          </a:xfrm>
          <a:custGeom>
            <a:avLst/>
            <a:gdLst/>
            <a:ahLst/>
            <a:cxnLst/>
            <a:rect r="r" b="b" t="t" l="l"/>
            <a:pathLst>
              <a:path h="3936711" w="2706400">
                <a:moveTo>
                  <a:pt x="0" y="0"/>
                </a:moveTo>
                <a:lnTo>
                  <a:pt x="2706400" y="0"/>
                </a:lnTo>
                <a:lnTo>
                  <a:pt x="2706400" y="3936711"/>
                </a:lnTo>
                <a:lnTo>
                  <a:pt x="0" y="39367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000" r="0" b="-100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306796" y="45231"/>
            <a:ext cx="1905008" cy="10196537"/>
            <a:chOff x="0" y="0"/>
            <a:chExt cx="4132580" cy="221195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32580" cy="22119589"/>
            </a:xfrm>
            <a:custGeom>
              <a:avLst/>
              <a:gdLst/>
              <a:ahLst/>
              <a:cxnLst/>
              <a:rect r="r" b="b" t="t" l="l"/>
              <a:pathLst>
                <a:path h="22119589" w="4132580">
                  <a:moveTo>
                    <a:pt x="0" y="0"/>
                  </a:moveTo>
                  <a:lnTo>
                    <a:pt x="4132580" y="0"/>
                  </a:lnTo>
                  <a:lnTo>
                    <a:pt x="4132580" y="22119589"/>
                  </a:lnTo>
                  <a:lnTo>
                    <a:pt x="0" y="22119589"/>
                  </a:lnTo>
                  <a:close/>
                </a:path>
              </a:pathLst>
            </a:custGeom>
            <a:blipFill>
              <a:blip r:embed="rId6"/>
              <a:stretch>
                <a:fillRect l="0" t="-155" r="0" b="-155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26110" y="100330"/>
              <a:ext cx="2868930" cy="4232910"/>
            </a:xfrm>
            <a:custGeom>
              <a:avLst/>
              <a:gdLst/>
              <a:ahLst/>
              <a:cxnLst/>
              <a:rect r="r" b="b" t="t" l="l"/>
              <a:pathLst>
                <a:path h="4232910" w="2868930">
                  <a:moveTo>
                    <a:pt x="0" y="0"/>
                  </a:moveTo>
                  <a:lnTo>
                    <a:pt x="2868930" y="0"/>
                  </a:lnTo>
                  <a:lnTo>
                    <a:pt x="2868930" y="4232910"/>
                  </a:lnTo>
                  <a:lnTo>
                    <a:pt x="33020" y="4232910"/>
                  </a:lnTo>
                  <a:close/>
                </a:path>
              </a:pathLst>
            </a:custGeom>
            <a:blipFill>
              <a:blip r:embed="rId7"/>
              <a:stretch>
                <a:fillRect l="-5328" t="0" r="-53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54050" y="4541520"/>
              <a:ext cx="2863850" cy="4267200"/>
            </a:xfrm>
            <a:custGeom>
              <a:avLst/>
              <a:gdLst/>
              <a:ahLst/>
              <a:cxnLst/>
              <a:rect r="r" b="b" t="t" l="l"/>
              <a:pathLst>
                <a:path h="4267200" w="2863850">
                  <a:moveTo>
                    <a:pt x="0" y="0"/>
                  </a:moveTo>
                  <a:lnTo>
                    <a:pt x="1479550" y="0"/>
                  </a:lnTo>
                  <a:lnTo>
                    <a:pt x="2863850" y="0"/>
                  </a:lnTo>
                  <a:lnTo>
                    <a:pt x="2840990" y="4267200"/>
                  </a:lnTo>
                  <a:lnTo>
                    <a:pt x="0" y="4248150"/>
                  </a:lnTo>
                  <a:close/>
                </a:path>
              </a:pathLst>
            </a:custGeom>
            <a:blipFill>
              <a:blip r:embed="rId8"/>
              <a:stretch>
                <a:fillRect l="-5875" t="0" r="-5875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54050" y="8973820"/>
              <a:ext cx="2863850" cy="4262120"/>
            </a:xfrm>
            <a:custGeom>
              <a:avLst/>
              <a:gdLst/>
              <a:ahLst/>
              <a:cxnLst/>
              <a:rect r="r" b="b" t="t" l="l"/>
              <a:pathLst>
                <a:path h="4262120" w="2863850">
                  <a:moveTo>
                    <a:pt x="0" y="0"/>
                  </a:moveTo>
                  <a:lnTo>
                    <a:pt x="2863850" y="0"/>
                  </a:lnTo>
                  <a:lnTo>
                    <a:pt x="2863850" y="4262119"/>
                  </a:lnTo>
                  <a:lnTo>
                    <a:pt x="0" y="4262119"/>
                  </a:lnTo>
                  <a:close/>
                </a:path>
              </a:pathLst>
            </a:custGeom>
            <a:blipFill>
              <a:blip r:embed="rId9"/>
              <a:stretch>
                <a:fillRect l="0" t="-3926" r="0" b="-3926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54050" y="13435330"/>
              <a:ext cx="2863850" cy="4243070"/>
            </a:xfrm>
            <a:custGeom>
              <a:avLst/>
              <a:gdLst/>
              <a:ahLst/>
              <a:cxnLst/>
              <a:rect r="r" b="b" t="t" l="l"/>
              <a:pathLst>
                <a:path h="4243070" w="2863850">
                  <a:moveTo>
                    <a:pt x="0" y="0"/>
                  </a:moveTo>
                  <a:lnTo>
                    <a:pt x="2863850" y="0"/>
                  </a:lnTo>
                  <a:lnTo>
                    <a:pt x="2863850" y="4243070"/>
                  </a:lnTo>
                  <a:lnTo>
                    <a:pt x="0" y="4243070"/>
                  </a:lnTo>
                  <a:close/>
                </a:path>
              </a:pathLst>
            </a:custGeom>
            <a:blipFill>
              <a:blip r:embed="rId10"/>
              <a:stretch>
                <a:fillRect l="-5529" t="0" r="-5529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54050" y="17825720"/>
              <a:ext cx="2863850" cy="4215130"/>
            </a:xfrm>
            <a:custGeom>
              <a:avLst/>
              <a:gdLst/>
              <a:ahLst/>
              <a:cxnLst/>
              <a:rect r="r" b="b" t="t" l="l"/>
              <a:pathLst>
                <a:path h="4215130" w="2863850">
                  <a:moveTo>
                    <a:pt x="0" y="0"/>
                  </a:moveTo>
                  <a:lnTo>
                    <a:pt x="2863850" y="0"/>
                  </a:lnTo>
                  <a:lnTo>
                    <a:pt x="2863850" y="4215130"/>
                  </a:lnTo>
                  <a:lnTo>
                    <a:pt x="24130" y="4215130"/>
                  </a:lnTo>
                  <a:close/>
                </a:path>
              </a:pathLst>
            </a:custGeom>
            <a:blipFill>
              <a:blip r:embed="rId11"/>
              <a:stretch>
                <a:fillRect l="-5194" t="0" r="-5194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71642" y="45231"/>
            <a:ext cx="1574790" cy="1716030"/>
          </a:xfrm>
          <a:custGeom>
            <a:avLst/>
            <a:gdLst/>
            <a:ahLst/>
            <a:cxnLst/>
            <a:rect r="r" b="b" t="t" l="l"/>
            <a:pathLst>
              <a:path h="1716030" w="1574790">
                <a:moveTo>
                  <a:pt x="0" y="0"/>
                </a:moveTo>
                <a:lnTo>
                  <a:pt x="1574791" y="0"/>
                </a:lnTo>
                <a:lnTo>
                  <a:pt x="1574791" y="1716031"/>
                </a:lnTo>
                <a:lnTo>
                  <a:pt x="0" y="17160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914493" y="6571546"/>
            <a:ext cx="2566569" cy="3383253"/>
          </a:xfrm>
          <a:custGeom>
            <a:avLst/>
            <a:gdLst/>
            <a:ahLst/>
            <a:cxnLst/>
            <a:rect r="r" b="b" t="t" l="l"/>
            <a:pathLst>
              <a:path h="3383253" w="2566569">
                <a:moveTo>
                  <a:pt x="0" y="0"/>
                </a:moveTo>
                <a:lnTo>
                  <a:pt x="2566569" y="0"/>
                </a:lnTo>
                <a:lnTo>
                  <a:pt x="2566569" y="3383253"/>
                </a:lnTo>
                <a:lnTo>
                  <a:pt x="0" y="33832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2500" r="0" b="-4842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493111" y="1175352"/>
            <a:ext cx="3311918" cy="4208401"/>
          </a:xfrm>
          <a:custGeom>
            <a:avLst/>
            <a:gdLst/>
            <a:ahLst/>
            <a:cxnLst/>
            <a:rect r="r" b="b" t="t" l="l"/>
            <a:pathLst>
              <a:path h="4208401" w="3311918">
                <a:moveTo>
                  <a:pt x="0" y="0"/>
                </a:moveTo>
                <a:lnTo>
                  <a:pt x="3311919" y="0"/>
                </a:lnTo>
                <a:lnTo>
                  <a:pt x="3311919" y="4208401"/>
                </a:lnTo>
                <a:lnTo>
                  <a:pt x="0" y="42084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5778" r="0" b="-577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425662" y="6257262"/>
            <a:ext cx="2936534" cy="3697537"/>
          </a:xfrm>
          <a:custGeom>
            <a:avLst/>
            <a:gdLst/>
            <a:ahLst/>
            <a:cxnLst/>
            <a:rect r="r" b="b" t="t" l="l"/>
            <a:pathLst>
              <a:path h="3697537" w="2936534">
                <a:moveTo>
                  <a:pt x="0" y="0"/>
                </a:moveTo>
                <a:lnTo>
                  <a:pt x="2936534" y="0"/>
                </a:lnTo>
                <a:lnTo>
                  <a:pt x="2936534" y="3697537"/>
                </a:lnTo>
                <a:lnTo>
                  <a:pt x="0" y="369753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336" t="-7729" r="-4631" b="-20941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646433" y="-133350"/>
            <a:ext cx="9862759" cy="2399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3"/>
              </a:lnSpc>
            </a:pPr>
            <a:r>
              <a:rPr lang="en-US" sz="6895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FILMS PROPOSES</a:t>
            </a:r>
          </a:p>
          <a:p>
            <a:pPr algn="ctr">
              <a:lnSpc>
                <a:spcPts val="9653"/>
              </a:lnSpc>
            </a:pPr>
            <a:r>
              <a:rPr lang="en-US" sz="6895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 2024 et 2025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43532" y="1209828"/>
            <a:ext cx="10002625" cy="4128356"/>
          </a:xfrm>
          <a:custGeom>
            <a:avLst/>
            <a:gdLst/>
            <a:ahLst/>
            <a:cxnLst/>
            <a:rect r="r" b="b" t="t" l="l"/>
            <a:pathLst>
              <a:path h="4128356" w="10002625">
                <a:moveTo>
                  <a:pt x="0" y="0"/>
                </a:moveTo>
                <a:lnTo>
                  <a:pt x="10002625" y="0"/>
                </a:lnTo>
                <a:lnTo>
                  <a:pt x="10002625" y="4128356"/>
                </a:lnTo>
                <a:lnTo>
                  <a:pt x="0" y="4128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86351" y="237674"/>
            <a:ext cx="1557181" cy="853566"/>
          </a:xfrm>
          <a:custGeom>
            <a:avLst/>
            <a:gdLst/>
            <a:ahLst/>
            <a:cxnLst/>
            <a:rect r="r" b="b" t="t" l="l"/>
            <a:pathLst>
              <a:path h="853566" w="1557181">
                <a:moveTo>
                  <a:pt x="0" y="0"/>
                </a:moveTo>
                <a:lnTo>
                  <a:pt x="1557181" y="0"/>
                </a:lnTo>
                <a:lnTo>
                  <a:pt x="1557181" y="853566"/>
                </a:lnTo>
                <a:lnTo>
                  <a:pt x="0" y="8535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86407" y="237674"/>
            <a:ext cx="957378" cy="853566"/>
          </a:xfrm>
          <a:custGeom>
            <a:avLst/>
            <a:gdLst/>
            <a:ahLst/>
            <a:cxnLst/>
            <a:rect r="r" b="b" t="t" l="l"/>
            <a:pathLst>
              <a:path h="853566" w="957378">
                <a:moveTo>
                  <a:pt x="0" y="0"/>
                </a:moveTo>
                <a:lnTo>
                  <a:pt x="957378" y="0"/>
                </a:lnTo>
                <a:lnTo>
                  <a:pt x="957378" y="853566"/>
                </a:lnTo>
                <a:lnTo>
                  <a:pt x="0" y="8535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386660" y="150107"/>
            <a:ext cx="997749" cy="853566"/>
          </a:xfrm>
          <a:custGeom>
            <a:avLst/>
            <a:gdLst/>
            <a:ahLst/>
            <a:cxnLst/>
            <a:rect r="r" b="b" t="t" l="l"/>
            <a:pathLst>
              <a:path h="853566" w="997749">
                <a:moveTo>
                  <a:pt x="0" y="0"/>
                </a:moveTo>
                <a:lnTo>
                  <a:pt x="997749" y="0"/>
                </a:lnTo>
                <a:lnTo>
                  <a:pt x="997749" y="853566"/>
                </a:lnTo>
                <a:lnTo>
                  <a:pt x="0" y="8535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27284" y="175134"/>
            <a:ext cx="1587828" cy="853566"/>
          </a:xfrm>
          <a:custGeom>
            <a:avLst/>
            <a:gdLst/>
            <a:ahLst/>
            <a:cxnLst/>
            <a:rect r="r" b="b" t="t" l="l"/>
            <a:pathLst>
              <a:path h="853566" w="1587828">
                <a:moveTo>
                  <a:pt x="0" y="0"/>
                </a:moveTo>
                <a:lnTo>
                  <a:pt x="1587828" y="0"/>
                </a:lnTo>
                <a:lnTo>
                  <a:pt x="1587828" y="853566"/>
                </a:lnTo>
                <a:lnTo>
                  <a:pt x="0" y="8535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17" r="0" b="-31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57987" y="175134"/>
            <a:ext cx="1291208" cy="853566"/>
          </a:xfrm>
          <a:custGeom>
            <a:avLst/>
            <a:gdLst/>
            <a:ahLst/>
            <a:cxnLst/>
            <a:rect r="r" b="b" t="t" l="l"/>
            <a:pathLst>
              <a:path h="853566" w="1291208">
                <a:moveTo>
                  <a:pt x="0" y="0"/>
                </a:moveTo>
                <a:lnTo>
                  <a:pt x="1291209" y="0"/>
                </a:lnTo>
                <a:lnTo>
                  <a:pt x="1291209" y="853566"/>
                </a:lnTo>
                <a:lnTo>
                  <a:pt x="0" y="8535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707" t="-2198" r="0" b="-219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688850" y="150107"/>
            <a:ext cx="1028700" cy="1028700"/>
          </a:xfrm>
          <a:custGeom>
            <a:avLst/>
            <a:gdLst/>
            <a:ahLst/>
            <a:cxnLst/>
            <a:rect r="r" b="b" t="t" l="l"/>
            <a:pathLst>
              <a:path h="1028700" w="1028700">
                <a:moveTo>
                  <a:pt x="0" y="0"/>
                </a:moveTo>
                <a:lnTo>
                  <a:pt x="1028700" y="0"/>
                </a:lnTo>
                <a:lnTo>
                  <a:pt x="10287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49596" y="5559782"/>
            <a:ext cx="6053830" cy="6645921"/>
          </a:xfrm>
          <a:custGeom>
            <a:avLst/>
            <a:gdLst/>
            <a:ahLst/>
            <a:cxnLst/>
            <a:rect r="r" b="b" t="t" l="l"/>
            <a:pathLst>
              <a:path h="6645921" w="6053830">
                <a:moveTo>
                  <a:pt x="0" y="0"/>
                </a:moveTo>
                <a:lnTo>
                  <a:pt x="6053831" y="0"/>
                </a:lnTo>
                <a:lnTo>
                  <a:pt x="6053831" y="6645922"/>
                </a:lnTo>
                <a:lnTo>
                  <a:pt x="0" y="66459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>
            <a:videoFile r:link="rId13"/>
          </p:nvPr>
        </p:nvPicPr>
        <p:blipFill>
          <a:blip r:embed="rId12"/>
          <a:stretch>
            <a:fillRect/>
          </a:stretch>
        </p:blipFill>
        <p:spPr>
          <a:xfrm rot="0">
            <a:off x="5949596" y="6325069"/>
            <a:ext cx="6053830" cy="3402621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flipH="false" flipV="false" rot="0">
            <a:off x="492858" y="8319212"/>
            <a:ext cx="630533" cy="529647"/>
          </a:xfrm>
          <a:custGeom>
            <a:avLst/>
            <a:gdLst/>
            <a:ahLst/>
            <a:cxnLst/>
            <a:rect r="r" b="b" t="t" l="l"/>
            <a:pathLst>
              <a:path h="529647" w="630533">
                <a:moveTo>
                  <a:pt x="0" y="0"/>
                </a:moveTo>
                <a:lnTo>
                  <a:pt x="630533" y="0"/>
                </a:lnTo>
                <a:lnTo>
                  <a:pt x="630533" y="529647"/>
                </a:lnTo>
                <a:lnTo>
                  <a:pt x="0" y="52964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762696" y="4583324"/>
            <a:ext cx="664027" cy="664027"/>
          </a:xfrm>
          <a:custGeom>
            <a:avLst/>
            <a:gdLst/>
            <a:ahLst/>
            <a:cxnLst/>
            <a:rect r="r" b="b" t="t" l="l"/>
            <a:pathLst>
              <a:path h="664027" w="664027">
                <a:moveTo>
                  <a:pt x="0" y="0"/>
                </a:moveTo>
                <a:lnTo>
                  <a:pt x="664027" y="0"/>
                </a:lnTo>
                <a:lnTo>
                  <a:pt x="664027" y="664027"/>
                </a:lnTo>
                <a:lnTo>
                  <a:pt x="0" y="66402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143532" y="1848449"/>
            <a:ext cx="10002625" cy="273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nombreux articles ont été redigés localement et même ailleurs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562" y="-40393"/>
            <a:ext cx="5953201" cy="31505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08"/>
              </a:lnSpc>
            </a:pPr>
            <a:r>
              <a:rPr lang="en-US" sz="9006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LE REVUE DE PRESSE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57871" y="4646017"/>
            <a:ext cx="729144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Double clic sur  les photos et vidéos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6426347"/>
            <a:ext cx="2000520" cy="3860653"/>
          </a:xfrm>
          <a:custGeom>
            <a:avLst/>
            <a:gdLst/>
            <a:ahLst/>
            <a:cxnLst/>
            <a:rect r="r" b="b" t="t" l="l"/>
            <a:pathLst>
              <a:path h="3860653" w="2000520">
                <a:moveTo>
                  <a:pt x="0" y="0"/>
                </a:moveTo>
                <a:lnTo>
                  <a:pt x="2000520" y="0"/>
                </a:lnTo>
                <a:lnTo>
                  <a:pt x="2000520" y="3860653"/>
                </a:lnTo>
                <a:lnTo>
                  <a:pt x="0" y="3860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44775" y="3654372"/>
            <a:ext cx="4048122" cy="5721727"/>
          </a:xfrm>
          <a:custGeom>
            <a:avLst/>
            <a:gdLst/>
            <a:ahLst/>
            <a:cxnLst/>
            <a:rect r="r" b="b" t="t" l="l"/>
            <a:pathLst>
              <a:path h="5721727" w="4048122">
                <a:moveTo>
                  <a:pt x="0" y="0"/>
                </a:moveTo>
                <a:lnTo>
                  <a:pt x="4048122" y="0"/>
                </a:lnTo>
                <a:lnTo>
                  <a:pt x="4048122" y="5721727"/>
                </a:lnTo>
                <a:lnTo>
                  <a:pt x="0" y="57217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42480" y="3654372"/>
            <a:ext cx="4037759" cy="5712125"/>
          </a:xfrm>
          <a:custGeom>
            <a:avLst/>
            <a:gdLst/>
            <a:ahLst/>
            <a:cxnLst/>
            <a:rect r="r" b="b" t="t" l="l"/>
            <a:pathLst>
              <a:path h="5712125" w="4037759">
                <a:moveTo>
                  <a:pt x="0" y="0"/>
                </a:moveTo>
                <a:lnTo>
                  <a:pt x="4037759" y="0"/>
                </a:lnTo>
                <a:lnTo>
                  <a:pt x="4037759" y="5712125"/>
                </a:lnTo>
                <a:lnTo>
                  <a:pt x="0" y="5712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47361" y="9580780"/>
            <a:ext cx="570795" cy="513715"/>
          </a:xfrm>
          <a:custGeom>
            <a:avLst/>
            <a:gdLst/>
            <a:ahLst/>
            <a:cxnLst/>
            <a:rect r="r" b="b" t="t" l="l"/>
            <a:pathLst>
              <a:path h="513715" w="570795">
                <a:moveTo>
                  <a:pt x="0" y="0"/>
                </a:moveTo>
                <a:lnTo>
                  <a:pt x="570794" y="0"/>
                </a:lnTo>
                <a:lnTo>
                  <a:pt x="570794" y="513715"/>
                </a:lnTo>
                <a:lnTo>
                  <a:pt x="0" y="513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7513" y="235332"/>
            <a:ext cx="6081331" cy="2344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67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Et quoi de neuf cette année?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30220" y="511551"/>
            <a:ext cx="8594672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Cette année nous ferons 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une soirée spéciale à Evian !!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18155" y="9514105"/>
            <a:ext cx="766208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 affiches ne sont pas définitives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25977" y="2698378"/>
            <a:ext cx="4522041" cy="739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Grace au soutien de nos partenaires</a:t>
            </a:r>
          </a:p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Jeanlain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la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caisse locale du crédit agricole de </a:t>
            </a:r>
          </a:p>
          <a:p>
            <a:pPr algn="ctr">
              <a:lnSpc>
                <a:spcPts val="3713"/>
              </a:lnSpc>
            </a:pP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Thonon-Les-Bains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nous pouvons cette année </a:t>
            </a:r>
          </a:p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inviter nos scolaires.</a:t>
            </a:r>
          </a:p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plus en partenariat avec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Evian Doc Fest 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nous aurons une soirée spéciale le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28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novembre à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Evian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</a:p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Rendez vous donc les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24-26-27-28 novembre 2026</a:t>
            </a:r>
          </a:p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toujours avec des invités en lien avec la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thématique</a:t>
            </a:r>
            <a:r>
              <a:rPr lang="en-US" sz="265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652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environnementale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6426347"/>
            <a:ext cx="2000520" cy="3860653"/>
          </a:xfrm>
          <a:custGeom>
            <a:avLst/>
            <a:gdLst/>
            <a:ahLst/>
            <a:cxnLst/>
            <a:rect r="r" b="b" t="t" l="l"/>
            <a:pathLst>
              <a:path h="3860653" w="2000520">
                <a:moveTo>
                  <a:pt x="0" y="0"/>
                </a:moveTo>
                <a:lnTo>
                  <a:pt x="2000520" y="0"/>
                </a:lnTo>
                <a:lnTo>
                  <a:pt x="2000520" y="3860653"/>
                </a:lnTo>
                <a:lnTo>
                  <a:pt x="0" y="3860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>
            <a:hlinkClick r:id="rId5" tooltip="https://boutique.arte.tv/detail/l-homme-a-mange-la-terre?srsltid=AU7gw4W9k4iAQ1dlhH23hXanNOODsMVmehL2RzqcEkgHERAg755HFFKm"/>
          </p:cNvPr>
          <p:cNvSpPr/>
          <p:nvPr/>
        </p:nvSpPr>
        <p:spPr>
          <a:xfrm flipH="false" flipV="false" rot="0">
            <a:off x="1687923" y="1701412"/>
            <a:ext cx="2878454" cy="3879606"/>
          </a:xfrm>
          <a:custGeom>
            <a:avLst/>
            <a:gdLst/>
            <a:ahLst/>
            <a:cxnLst/>
            <a:rect r="r" b="b" t="t" l="l"/>
            <a:pathLst>
              <a:path h="3879606" w="2878454">
                <a:moveTo>
                  <a:pt x="0" y="0"/>
                </a:moveTo>
                <a:lnTo>
                  <a:pt x="2878454" y="0"/>
                </a:lnTo>
                <a:lnTo>
                  <a:pt x="2878454" y="3879606"/>
                </a:lnTo>
                <a:lnTo>
                  <a:pt x="0" y="3879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2" t="0" r="-542" b="0"/>
            </a:stretch>
          </a:blipFill>
        </p:spPr>
      </p:sp>
      <p:sp>
        <p:nvSpPr>
          <p:cNvPr name="Freeform 4" id="4">
            <a:hlinkClick r:id="rId7" tooltip="https://boutique.arte.tv/detail/l-homme-a-mange-la-terre?srsltid=AU7gw4W9k4iAQ1dlhH23hXanNOODsMVmehL2RzqcEkgHERAg755HFFKm"/>
          </p:cNvPr>
          <p:cNvSpPr/>
          <p:nvPr/>
        </p:nvSpPr>
        <p:spPr>
          <a:xfrm flipH="false" flipV="false" rot="0">
            <a:off x="3794527" y="5928126"/>
            <a:ext cx="2981487" cy="3953917"/>
          </a:xfrm>
          <a:custGeom>
            <a:avLst/>
            <a:gdLst/>
            <a:ahLst/>
            <a:cxnLst/>
            <a:rect r="r" b="b" t="t" l="l"/>
            <a:pathLst>
              <a:path h="3953917" w="2981487">
                <a:moveTo>
                  <a:pt x="0" y="0"/>
                </a:moveTo>
                <a:lnTo>
                  <a:pt x="2981487" y="0"/>
                </a:lnTo>
                <a:lnTo>
                  <a:pt x="2981487" y="3953916"/>
                </a:lnTo>
                <a:lnTo>
                  <a:pt x="0" y="39539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505" t="-5947" r="-4513" b="-4952"/>
            </a:stretch>
          </a:blipFill>
        </p:spPr>
      </p:sp>
      <p:sp>
        <p:nvSpPr>
          <p:cNvPr name="Freeform 5" id="5">
            <a:hlinkClick r:id="rId9" tooltip="https://www.youtube.com/watch?v=wYCzdDfjYbg"/>
          </p:cNvPr>
          <p:cNvSpPr/>
          <p:nvPr/>
        </p:nvSpPr>
        <p:spPr>
          <a:xfrm flipH="false" flipV="false" rot="0">
            <a:off x="7260860" y="878898"/>
            <a:ext cx="3047020" cy="4144356"/>
          </a:xfrm>
          <a:custGeom>
            <a:avLst/>
            <a:gdLst/>
            <a:ahLst/>
            <a:cxnLst/>
            <a:rect r="r" b="b" t="t" l="l"/>
            <a:pathLst>
              <a:path h="4144356" w="3047020">
                <a:moveTo>
                  <a:pt x="0" y="0"/>
                </a:moveTo>
                <a:lnTo>
                  <a:pt x="3047020" y="0"/>
                </a:lnTo>
                <a:lnTo>
                  <a:pt x="3047020" y="4144357"/>
                </a:lnTo>
                <a:lnTo>
                  <a:pt x="0" y="41443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970" r="0" b="-1970"/>
            </a:stretch>
          </a:blipFill>
        </p:spPr>
      </p:sp>
      <p:sp>
        <p:nvSpPr>
          <p:cNvPr name="Freeform 6" id="6">
            <a:hlinkClick r:id="rId11" tooltip="https://blutopia.org/les-bonnes-vivantes/#bandeannoncelbv"/>
          </p:cNvPr>
          <p:cNvSpPr/>
          <p:nvPr/>
        </p:nvSpPr>
        <p:spPr>
          <a:xfrm flipH="false" flipV="false" rot="0">
            <a:off x="14102563" y="752017"/>
            <a:ext cx="3156737" cy="4391483"/>
          </a:xfrm>
          <a:custGeom>
            <a:avLst/>
            <a:gdLst/>
            <a:ahLst/>
            <a:cxnLst/>
            <a:rect r="r" b="b" t="t" l="l"/>
            <a:pathLst>
              <a:path h="4391483" w="3156737">
                <a:moveTo>
                  <a:pt x="0" y="0"/>
                </a:moveTo>
                <a:lnTo>
                  <a:pt x="3156737" y="0"/>
                </a:lnTo>
                <a:lnTo>
                  <a:pt x="3156737" y="4391483"/>
                </a:lnTo>
                <a:lnTo>
                  <a:pt x="0" y="439148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084" r="0" b="-108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596075">
            <a:off x="5823524" y="3434788"/>
            <a:ext cx="723114" cy="2370866"/>
          </a:xfrm>
          <a:custGeom>
            <a:avLst/>
            <a:gdLst/>
            <a:ahLst/>
            <a:cxnLst/>
            <a:rect r="r" b="b" t="t" l="l"/>
            <a:pathLst>
              <a:path h="2370866" w="723114">
                <a:moveTo>
                  <a:pt x="0" y="0"/>
                </a:moveTo>
                <a:lnTo>
                  <a:pt x="723114" y="0"/>
                </a:lnTo>
                <a:lnTo>
                  <a:pt x="723114" y="2370866"/>
                </a:lnTo>
                <a:lnTo>
                  <a:pt x="0" y="2370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3145156">
            <a:off x="8919646" y="4914086"/>
            <a:ext cx="448709" cy="1471176"/>
          </a:xfrm>
          <a:custGeom>
            <a:avLst/>
            <a:gdLst/>
            <a:ahLst/>
            <a:cxnLst/>
            <a:rect r="r" b="b" t="t" l="l"/>
            <a:pathLst>
              <a:path h="1471176" w="448709">
                <a:moveTo>
                  <a:pt x="0" y="0"/>
                </a:moveTo>
                <a:lnTo>
                  <a:pt x="448708" y="0"/>
                </a:lnTo>
                <a:lnTo>
                  <a:pt x="448708" y="1471176"/>
                </a:lnTo>
                <a:lnTo>
                  <a:pt x="0" y="14711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68355" y="7780443"/>
            <a:ext cx="969692" cy="1346795"/>
          </a:xfrm>
          <a:custGeom>
            <a:avLst/>
            <a:gdLst/>
            <a:ahLst/>
            <a:cxnLst/>
            <a:rect r="r" b="b" t="t" l="l"/>
            <a:pathLst>
              <a:path h="1346795" w="969692">
                <a:moveTo>
                  <a:pt x="0" y="0"/>
                </a:moveTo>
                <a:lnTo>
                  <a:pt x="969692" y="0"/>
                </a:lnTo>
                <a:lnTo>
                  <a:pt x="969692" y="1346795"/>
                </a:lnTo>
                <a:lnTo>
                  <a:pt x="0" y="134679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-6454632">
            <a:off x="16338197" y="5264264"/>
            <a:ext cx="1201589" cy="1327723"/>
          </a:xfrm>
          <a:custGeom>
            <a:avLst/>
            <a:gdLst/>
            <a:ahLst/>
            <a:cxnLst/>
            <a:rect r="r" b="b" t="t" l="l"/>
            <a:pathLst>
              <a:path h="1327723" w="1201589">
                <a:moveTo>
                  <a:pt x="0" y="0"/>
                </a:moveTo>
                <a:lnTo>
                  <a:pt x="1201588" y="0"/>
                </a:lnTo>
                <a:lnTo>
                  <a:pt x="1201588" y="1327723"/>
                </a:lnTo>
                <a:lnTo>
                  <a:pt x="0" y="13277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76014" y="6276093"/>
            <a:ext cx="2184130" cy="1285907"/>
          </a:xfrm>
          <a:custGeom>
            <a:avLst/>
            <a:gdLst/>
            <a:ahLst/>
            <a:cxnLst/>
            <a:rect r="r" b="b" t="t" l="l"/>
            <a:pathLst>
              <a:path h="1285907" w="2184130">
                <a:moveTo>
                  <a:pt x="0" y="0"/>
                </a:moveTo>
                <a:lnTo>
                  <a:pt x="2184130" y="0"/>
                </a:lnTo>
                <a:lnTo>
                  <a:pt x="2184130" y="1285906"/>
                </a:lnTo>
                <a:lnTo>
                  <a:pt x="0" y="128590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102563" y="6578436"/>
            <a:ext cx="2256798" cy="1082529"/>
          </a:xfrm>
          <a:custGeom>
            <a:avLst/>
            <a:gdLst/>
            <a:ahLst/>
            <a:cxnLst/>
            <a:rect r="r" b="b" t="t" l="l"/>
            <a:pathLst>
              <a:path h="1082529" w="2256798">
                <a:moveTo>
                  <a:pt x="0" y="0"/>
                </a:moveTo>
                <a:lnTo>
                  <a:pt x="2256798" y="0"/>
                </a:lnTo>
                <a:lnTo>
                  <a:pt x="2256798" y="1082529"/>
                </a:lnTo>
                <a:lnTo>
                  <a:pt x="0" y="108252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116068">
            <a:off x="14071798" y="7780443"/>
            <a:ext cx="969692" cy="1346795"/>
          </a:xfrm>
          <a:custGeom>
            <a:avLst/>
            <a:gdLst/>
            <a:ahLst/>
            <a:cxnLst/>
            <a:rect r="r" b="b" t="t" l="l"/>
            <a:pathLst>
              <a:path h="1346795" w="969692">
                <a:moveTo>
                  <a:pt x="0" y="0"/>
                </a:moveTo>
                <a:lnTo>
                  <a:pt x="969692" y="0"/>
                </a:lnTo>
                <a:lnTo>
                  <a:pt x="969692" y="1346795"/>
                </a:lnTo>
                <a:lnTo>
                  <a:pt x="0" y="134679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634230" y="111824"/>
            <a:ext cx="664027" cy="664027"/>
          </a:xfrm>
          <a:custGeom>
            <a:avLst/>
            <a:gdLst/>
            <a:ahLst/>
            <a:cxnLst/>
            <a:rect r="r" b="b" t="t" l="l"/>
            <a:pathLst>
              <a:path h="664027" w="664027">
                <a:moveTo>
                  <a:pt x="0" y="0"/>
                </a:moveTo>
                <a:lnTo>
                  <a:pt x="664027" y="0"/>
                </a:lnTo>
                <a:lnTo>
                  <a:pt x="664027" y="664027"/>
                </a:lnTo>
                <a:lnTo>
                  <a:pt x="0" y="6640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538014" y="5805910"/>
            <a:ext cx="620436" cy="620436"/>
          </a:xfrm>
          <a:custGeom>
            <a:avLst/>
            <a:gdLst/>
            <a:ahLst/>
            <a:cxnLst/>
            <a:rect r="r" b="b" t="t" l="l"/>
            <a:pathLst>
              <a:path h="620436" w="620436">
                <a:moveTo>
                  <a:pt x="0" y="0"/>
                </a:moveTo>
                <a:lnTo>
                  <a:pt x="620436" y="0"/>
                </a:lnTo>
                <a:lnTo>
                  <a:pt x="620436" y="620437"/>
                </a:lnTo>
                <a:lnTo>
                  <a:pt x="0" y="62043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920744" y="6116129"/>
            <a:ext cx="432433" cy="432433"/>
          </a:xfrm>
          <a:custGeom>
            <a:avLst/>
            <a:gdLst/>
            <a:ahLst/>
            <a:cxnLst/>
            <a:rect r="r" b="b" t="t" l="l"/>
            <a:pathLst>
              <a:path h="432433" w="432433">
                <a:moveTo>
                  <a:pt x="0" y="0"/>
                </a:moveTo>
                <a:lnTo>
                  <a:pt x="432433" y="0"/>
                </a:lnTo>
                <a:lnTo>
                  <a:pt x="432433" y="432433"/>
                </a:lnTo>
                <a:lnTo>
                  <a:pt x="0" y="4324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714482" y="5332392"/>
            <a:ext cx="3000383" cy="4376129"/>
          </a:xfrm>
          <a:custGeom>
            <a:avLst/>
            <a:gdLst/>
            <a:ahLst/>
            <a:cxnLst/>
            <a:rect r="r" b="b" t="t" l="l"/>
            <a:pathLst>
              <a:path h="4376129" w="3000383">
                <a:moveTo>
                  <a:pt x="0" y="0"/>
                </a:moveTo>
                <a:lnTo>
                  <a:pt x="3000383" y="0"/>
                </a:lnTo>
                <a:lnTo>
                  <a:pt x="3000383" y="4376128"/>
                </a:lnTo>
                <a:lnTo>
                  <a:pt x="0" y="437612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67513" y="235332"/>
            <a:ext cx="6081331" cy="1153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67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Nos Films 2026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068355" y="45149"/>
            <a:ext cx="537337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Double clic sur  les photos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9099" y="6426347"/>
            <a:ext cx="2000520" cy="3860653"/>
          </a:xfrm>
          <a:custGeom>
            <a:avLst/>
            <a:gdLst/>
            <a:ahLst/>
            <a:cxnLst/>
            <a:rect r="r" b="b" t="t" l="l"/>
            <a:pathLst>
              <a:path h="3860653" w="2000520">
                <a:moveTo>
                  <a:pt x="0" y="0"/>
                </a:moveTo>
                <a:lnTo>
                  <a:pt x="2000520" y="0"/>
                </a:lnTo>
                <a:lnTo>
                  <a:pt x="2000520" y="3860653"/>
                </a:lnTo>
                <a:lnTo>
                  <a:pt x="0" y="38606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38293" y="169524"/>
            <a:ext cx="1791124" cy="1734112"/>
          </a:xfrm>
          <a:custGeom>
            <a:avLst/>
            <a:gdLst/>
            <a:ahLst/>
            <a:cxnLst/>
            <a:rect r="r" b="b" t="t" l="l"/>
            <a:pathLst>
              <a:path h="1734112" w="1791124">
                <a:moveTo>
                  <a:pt x="0" y="0"/>
                </a:moveTo>
                <a:lnTo>
                  <a:pt x="1791123" y="0"/>
                </a:lnTo>
                <a:lnTo>
                  <a:pt x="1791123" y="1734112"/>
                </a:lnTo>
                <a:lnTo>
                  <a:pt x="0" y="1734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>
            <a:hlinkClick r:id="rId6" tooltip="https://www.facebook.com/CollectedechetsChablais/"/>
          </p:cNvPr>
          <p:cNvSpPr/>
          <p:nvPr/>
        </p:nvSpPr>
        <p:spPr>
          <a:xfrm flipH="false" flipV="false" rot="0">
            <a:off x="15167183" y="8566457"/>
            <a:ext cx="850827" cy="870640"/>
          </a:xfrm>
          <a:custGeom>
            <a:avLst/>
            <a:gdLst/>
            <a:ahLst/>
            <a:cxnLst/>
            <a:rect r="r" b="b" t="t" l="l"/>
            <a:pathLst>
              <a:path h="870640" w="850827">
                <a:moveTo>
                  <a:pt x="0" y="0"/>
                </a:moveTo>
                <a:lnTo>
                  <a:pt x="850827" y="0"/>
                </a:lnTo>
                <a:lnTo>
                  <a:pt x="850827" y="870640"/>
                </a:lnTo>
                <a:lnTo>
                  <a:pt x="0" y="870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724" t="0" r="0" b="0"/>
            </a:stretch>
          </a:blipFill>
        </p:spPr>
      </p:sp>
      <p:sp>
        <p:nvSpPr>
          <p:cNvPr name="Freeform 5" id="5">
            <a:hlinkClick r:id="rId8" tooltip="https://www.instagram.com/assez2dechets74/"/>
          </p:cNvPr>
          <p:cNvSpPr/>
          <p:nvPr/>
        </p:nvSpPr>
        <p:spPr>
          <a:xfrm flipH="false" flipV="false" rot="0">
            <a:off x="16210515" y="8566457"/>
            <a:ext cx="870640" cy="870640"/>
          </a:xfrm>
          <a:custGeom>
            <a:avLst/>
            <a:gdLst/>
            <a:ahLst/>
            <a:cxnLst/>
            <a:rect r="r" b="b" t="t" l="l"/>
            <a:pathLst>
              <a:path h="870640" w="870640">
                <a:moveTo>
                  <a:pt x="0" y="0"/>
                </a:moveTo>
                <a:lnTo>
                  <a:pt x="870640" y="0"/>
                </a:lnTo>
                <a:lnTo>
                  <a:pt x="870640" y="870640"/>
                </a:lnTo>
                <a:lnTo>
                  <a:pt x="0" y="870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>
            <a:hlinkClick r:id="rId10" tooltip="https://www.asso-acdc.com"/>
          </p:cNvPr>
          <p:cNvSpPr/>
          <p:nvPr/>
        </p:nvSpPr>
        <p:spPr>
          <a:xfrm flipH="false" flipV="false" rot="0">
            <a:off x="17233855" y="8576989"/>
            <a:ext cx="895562" cy="888804"/>
          </a:xfrm>
          <a:custGeom>
            <a:avLst/>
            <a:gdLst/>
            <a:ahLst/>
            <a:cxnLst/>
            <a:rect r="r" b="b" t="t" l="l"/>
            <a:pathLst>
              <a:path h="888804" w="895562">
                <a:moveTo>
                  <a:pt x="0" y="0"/>
                </a:moveTo>
                <a:lnTo>
                  <a:pt x="895561" y="0"/>
                </a:lnTo>
                <a:lnTo>
                  <a:pt x="895561" y="888804"/>
                </a:lnTo>
                <a:lnTo>
                  <a:pt x="0" y="8888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8848" t="-20762" r="-27474" b="-9689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02991" y="8857339"/>
            <a:ext cx="608454" cy="608454"/>
          </a:xfrm>
          <a:custGeom>
            <a:avLst/>
            <a:gdLst/>
            <a:ahLst/>
            <a:cxnLst/>
            <a:rect r="r" b="b" t="t" l="l"/>
            <a:pathLst>
              <a:path h="608454" w="608454">
                <a:moveTo>
                  <a:pt x="0" y="0"/>
                </a:moveTo>
                <a:lnTo>
                  <a:pt x="608454" y="0"/>
                </a:lnTo>
                <a:lnTo>
                  <a:pt x="608454" y="608454"/>
                </a:lnTo>
                <a:lnTo>
                  <a:pt x="0" y="60845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255065" y="1638862"/>
            <a:ext cx="7602433" cy="6430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Rejoignez l’aventure en tant qu’association participative aux débats , en tant que prestataire , en tant que soutien financier , bref venez nous voir ! 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6035" y="-11451"/>
            <a:ext cx="10297155" cy="1576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On vous ATTEND 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33855" y="8213029"/>
            <a:ext cx="597453" cy="363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0"/>
              </a:lnSpc>
            </a:pPr>
            <a:r>
              <a:rPr lang="en-US" sz="2171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Site: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65311" y="8379793"/>
            <a:ext cx="5181942" cy="1576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 bientôt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21096" y="8213029"/>
            <a:ext cx="993828" cy="355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7"/>
              </a:lnSpc>
            </a:pPr>
            <a:r>
              <a:rPr lang="en-US" sz="2127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réseau: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DAG5RSWpGG0</dc:identifier>
  <dcterms:modified xsi:type="dcterms:W3CDTF">2011-08-01T06:04:30Z</dcterms:modified>
  <cp:revision>1</cp:revision>
  <dc:title>Festival du film pour la terre</dc:title>
</cp:coreProperties>
</file>